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4"/>
  </p:notesMasterIdLst>
  <p:sldIdLst>
    <p:sldId id="275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198" autoAdjust="0"/>
    <p:restoredTop sz="94756" autoAdjust="0"/>
  </p:normalViewPr>
  <p:slideViewPr>
    <p:cSldViewPr snapToGrid="0" snapToObjects="1">
      <p:cViewPr varScale="1">
        <p:scale>
          <a:sx n="99" d="100"/>
          <a:sy n="99" d="100"/>
        </p:scale>
        <p:origin x="-114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1D44A-7D48-4C1C-A380-24F20332D6A8}" type="datetimeFigureOut">
              <a:rPr lang="it-IT" smtClean="0"/>
              <a:pPr/>
              <a:t>14/12/2020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2785E-24B0-4B8B-BFFE-6B2C0DE8D7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8076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2785E-24B0-4B8B-BFFE-6B2C0DE8D78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0833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2785E-24B0-4B8B-BFFE-6B2C0DE8D78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7627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5415-03C1-41EA-9B40-43AD33E62C3A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8" name="Immagine 17" descr="Logo-Parini-2019-senza-sfond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053" y="83178"/>
            <a:ext cx="2324911" cy="3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76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076-D211-43B5-9EA8-E9E3628193F2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41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AEAE-8BC7-49DA-91B9-DAD67211146A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70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046C-483B-4BFC-A709-6AF7B08D58ED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821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88A4-76B1-4744-ACD5-A8407218B651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48213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9277-3E1B-46D5-8388-2308353FD963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424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83DD-2CDE-4241-9F12-B87111D33746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38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CEC0-8A92-4E6D-9C45-AB6723C66B56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88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787-0412-4BBF-8DD1-6E83209D7296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7" name="Immagine 6" descr="Logo-Parini-2019-senza-sfond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700" y="83178"/>
            <a:ext cx="2324911" cy="3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81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F053-E0A7-4576-BCC9-0CA4DF78B692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429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C392-BA74-4162-A195-F4C7D8FFB560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706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D27-8A6F-4DB3-BB37-A733C2AD48F8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33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1412-B4F1-4AFD-B8D6-D74948412C99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283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B7B6-B485-4D5E-98A9-2B590BCB4091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43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AC0-D691-4B70-9C5A-DD71DED3E1BB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967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C70B-0E93-435B-913D-F3A12BE270B1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514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E9F9-32EC-4591-85BA-1D3BFAA7E688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8" name="Immagine 17" descr="Logo-Parini-2019-senza-sfondo.png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29700" y="83178"/>
            <a:ext cx="2324911" cy="3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971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528320" y="1351280"/>
            <a:ext cx="8745683" cy="2699556"/>
          </a:xfrm>
        </p:spPr>
        <p:txBody>
          <a:bodyPr/>
          <a:lstStyle/>
          <a:p>
            <a:r>
              <a:rPr lang="it-IT" sz="4600" dirty="0" err="1" smtClean="0"/>
              <a:t>P.C.T.O.</a:t>
            </a:r>
            <a:r>
              <a:rPr lang="it-IT" sz="4600" dirty="0" smtClean="0"/>
              <a:t> – PERCORSI PER LE COMPETENZE TRASVERSALI E PER L’ORIENTAMENTO</a:t>
            </a:r>
            <a:br>
              <a:rPr lang="it-IT" sz="4600" dirty="0" smtClean="0"/>
            </a:br>
            <a:r>
              <a:rPr lang="it-IT" sz="2000" dirty="0" smtClean="0"/>
              <a:t>(EX PERCORSI </a:t>
            </a:r>
            <a:r>
              <a:rPr lang="it-IT" sz="2000" dirty="0" err="1" smtClean="0"/>
              <a:t>DI</a:t>
            </a:r>
            <a:r>
              <a:rPr lang="it-IT" sz="2000" dirty="0" smtClean="0"/>
              <a:t> </a:t>
            </a:r>
            <a:r>
              <a:rPr lang="it-IT" sz="2000" dirty="0" err="1" smtClean="0"/>
              <a:t>A.S.L.</a:t>
            </a:r>
            <a:r>
              <a:rPr lang="it-IT" sz="2000" dirty="0" smtClean="0"/>
              <a:t>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>
                <a:solidFill>
                  <a:schemeClr val="bg1">
                    <a:lumMod val="50000"/>
                  </a:schemeClr>
                </a:solidFill>
              </a:rPr>
              <a:t>ESPERIENZE SVOLTE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19661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ISTITUTO SCOLASTICO PARITARIO </a:t>
            </a:r>
            <a:r>
              <a:rPr lang="it-IT" dirty="0"/>
              <a:t>«G.PARINI»</a:t>
            </a:r>
          </a:p>
          <a:p>
            <a:r>
              <a:rPr lang="it-IT" dirty="0" smtClean="0"/>
              <a:t>COGNOME E NOME</a:t>
            </a:r>
          </a:p>
          <a:p>
            <a:r>
              <a:rPr lang="it-IT" dirty="0" smtClean="0"/>
              <a:t>CLASSE 5° LICEO </a:t>
            </a:r>
            <a:r>
              <a:rPr lang="it-IT" smtClean="0"/>
              <a:t>SCIENTIFICO </a:t>
            </a:r>
            <a:r>
              <a:rPr lang="it-IT" smtClean="0"/>
              <a:t>OPZIONE SCIENZE APPLICATE</a:t>
            </a:r>
            <a:endParaRPr lang="it-IT" dirty="0" smtClean="0"/>
          </a:p>
          <a:p>
            <a:r>
              <a:rPr lang="it-IT" dirty="0" smtClean="0"/>
              <a:t>ESAME </a:t>
            </a:r>
            <a:r>
              <a:rPr lang="it-IT" dirty="0" err="1" smtClean="0"/>
              <a:t>DI</a:t>
            </a:r>
            <a:r>
              <a:rPr lang="it-IT" dirty="0" smtClean="0"/>
              <a:t> STATO A.S. </a:t>
            </a:r>
            <a:r>
              <a:rPr lang="it-IT" dirty="0" smtClean="0"/>
              <a:t>2020 /21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1015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P.C.T.O.  -  ISTITUTO SCOLASTICO PARITARIO "G.PARINI"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96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faccettatura">
  <a:themeElements>
    <a:clrScheme name="Personalizzato 7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C00000"/>
      </a:accent1>
      <a:accent2>
        <a:srgbClr val="FF6566"/>
      </a:accent2>
      <a:accent3>
        <a:srgbClr val="C00000"/>
      </a:accent3>
      <a:accent4>
        <a:srgbClr val="FF4040"/>
      </a:accent4>
      <a:accent5>
        <a:srgbClr val="FF7F7F"/>
      </a:accent5>
      <a:accent6>
        <a:srgbClr val="C00000"/>
      </a:accent6>
      <a:hlink>
        <a:srgbClr val="FF7F7F"/>
      </a:hlink>
      <a:folHlink>
        <a:srgbClr val="B22600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438</TotalTime>
  <Words>48</Words>
  <Application>Microsoft Office PowerPoint</Application>
  <PresentationFormat>Personalizzato</PresentationFormat>
  <Paragraphs>10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Sfaccettatura</vt:lpstr>
      <vt:lpstr>P.C.T.O. – PERCORSI PER LE COMPETENZE TRASVERSALI E PER L’ORIENTAMENTO (EX PERCORSI DI A.S.L.) ESPERIENZE SVOLTE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Mattia Cattelan</cp:lastModifiedBy>
  <cp:revision>85</cp:revision>
  <dcterms:created xsi:type="dcterms:W3CDTF">2016-12-14T21:58:42Z</dcterms:created>
  <dcterms:modified xsi:type="dcterms:W3CDTF">2020-12-14T14:18:35Z</dcterms:modified>
</cp:coreProperties>
</file>